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57" r:id="rId4"/>
    <p:sldId id="262" r:id="rId5"/>
    <p:sldId id="264" r:id="rId6"/>
    <p:sldId id="259" r:id="rId7"/>
    <p:sldId id="260" r:id="rId8"/>
    <p:sldId id="261" r:id="rId9"/>
    <p:sldId id="25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94659"/>
  </p:normalViewPr>
  <p:slideViewPr>
    <p:cSldViewPr snapToGrid="0">
      <p:cViewPr varScale="1">
        <p:scale>
          <a:sx n="88" d="100"/>
          <a:sy n="88" d="100"/>
        </p:scale>
        <p:origin x="17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5051A-541C-B3C6-210B-8330098A06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B70F3D-A79E-BB5F-794F-E3F1BE19C0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56919-ED72-9F84-B450-7ADE800FF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F17E1-9F57-EA44-BEAD-91548D837C07}" type="datetimeFigureOut">
              <a:rPr lang="en-US" smtClean="0"/>
              <a:t>12/18/25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1C665-DEDE-27CD-E80B-64106812C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0805F-6420-F550-86B7-FF289E2E8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A6E1F-C718-7949-98F3-E57E39647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931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8C5D9-2D07-D5CB-4289-50008989D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432BED-01D2-65C0-EEB9-69206DA94F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E360C-398B-67FE-F3BD-8D6CC594D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F17E1-9F57-EA44-BEAD-91548D837C07}" type="datetimeFigureOut">
              <a:rPr lang="en-US" smtClean="0"/>
              <a:t>12/18/25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4D905-D2D8-FDF0-6F0D-FB30B38EB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18C9C-DD54-E576-FF83-085E10327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A6E1F-C718-7949-98F3-E57E39647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0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3A7049-815C-7A77-AE07-55503E4ED7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2B4550-B302-2408-7001-BE1B829FD0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38BAB-3CEF-4B18-2A74-C9C326DAA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F17E1-9F57-EA44-BEAD-91548D837C07}" type="datetimeFigureOut">
              <a:rPr lang="en-US" smtClean="0"/>
              <a:t>12/18/25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B5ED8-A760-D28C-BA05-E18EEE8B2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A2CEE-D498-6A23-0729-C18CE88BF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A6E1F-C718-7949-98F3-E57E39647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09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BF73C-4E98-EF2C-5228-2682F0C99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D2A6B-F118-E418-049F-09BE8655C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40372-5549-2683-EBC0-2C0D331FB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F17E1-9F57-EA44-BEAD-91548D837C07}" type="datetimeFigureOut">
              <a:rPr lang="en-US" smtClean="0"/>
              <a:t>12/18/25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5C38F-805E-D6C0-B52F-A298C4574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6CE27-1026-8973-4C7F-1C7E4FA6E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A6E1F-C718-7949-98F3-E57E39647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22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7762F-EC57-2164-B4EB-9CDC0879F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87BE1E-EED2-E7C4-5CEA-D8B837EE5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A2139-8456-5805-4DFF-AF4859B07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F17E1-9F57-EA44-BEAD-91548D837C07}" type="datetimeFigureOut">
              <a:rPr lang="en-US" smtClean="0"/>
              <a:t>12/18/25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B4ACA-B3EA-4D95-CA04-438FB385F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43127-E0AE-E786-A157-E27A65BEA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A6E1F-C718-7949-98F3-E57E39647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22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9B51-0A31-4058-9B81-6DA26A6C2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11E45-9971-2F72-7D10-7CA3F6D7F1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16568C-2FF0-8970-AE32-863CDE3E81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65A061-6046-DCC1-89F7-9FEDB385E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F17E1-9F57-EA44-BEAD-91548D837C07}" type="datetimeFigureOut">
              <a:rPr lang="en-US" smtClean="0"/>
              <a:t>12/18/25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607721-C948-C158-091E-BDD9831F4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B3B330-7497-AC6B-C204-0693104A4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A6E1F-C718-7949-98F3-E57E39647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225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72FD3-474F-159E-59A7-1C393C09A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80A53-2D23-D531-BE20-105CC17D6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6288C7-A1C2-70FC-CBC1-2D78B0EE26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89FBA9-B163-9372-447D-15DB622916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47FAAC-97FF-7218-805B-5B20A3C31A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48D6A6-02BD-4A6E-721A-777872316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F17E1-9F57-EA44-BEAD-91548D837C07}" type="datetimeFigureOut">
              <a:rPr lang="en-US" smtClean="0"/>
              <a:t>12/18/25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0AB263-4AA8-CF99-D3D7-E561F1D83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FC13D3-B4FD-29DF-AA3A-2317B9A72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A6E1F-C718-7949-98F3-E57E39647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90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3E019-86CB-F03B-EB4A-660913BBF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2E0A42-29C2-2DD9-DD25-2DE6F6E84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F17E1-9F57-EA44-BEAD-91548D837C07}" type="datetimeFigureOut">
              <a:rPr lang="en-US" smtClean="0"/>
              <a:t>12/18/25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1E19A4-B5EC-8385-D2E7-9642E296E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18819B-7FCC-8BE0-1403-DA6E47AA6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A6E1F-C718-7949-98F3-E57E39647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210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CB0520-92F4-4E02-5D75-B3FE15EB7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F17E1-9F57-EA44-BEAD-91548D837C07}" type="datetimeFigureOut">
              <a:rPr lang="en-US" smtClean="0"/>
              <a:t>12/18/25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B596F2-A434-FAB6-928E-60409AA0D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9A737-4054-0A3D-172D-C4DC5EF87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A6E1F-C718-7949-98F3-E57E39647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62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9BAD2-0DF2-F533-BB2F-6D128E896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D36DF-EC52-E941-C80F-B265D2864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F9042C-2B6C-1900-3BC5-91EB09B66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775369-339E-5C61-D21E-9A19CAC60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F17E1-9F57-EA44-BEAD-91548D837C07}" type="datetimeFigureOut">
              <a:rPr lang="en-US" smtClean="0"/>
              <a:t>12/18/25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D293D6-0EED-E09F-1E17-9402C8987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C32097-293F-D274-F17E-FCE9A5D6F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A6E1F-C718-7949-98F3-E57E39647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4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F50A7-2DEE-CA9E-30F4-173242994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0A3A9F-50D8-286E-3977-1609B34178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A9F284-A199-8518-FF9F-6A5DB74613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BB104A-5E54-75EA-F802-AFF45394A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F17E1-9F57-EA44-BEAD-91548D837C07}" type="datetimeFigureOut">
              <a:rPr lang="en-US" smtClean="0"/>
              <a:t>12/18/25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3711C-445E-EB92-8690-83DFBB76A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347628-8BF2-F3AB-E97E-3CCEE0403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A6E1F-C718-7949-98F3-E57E39647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51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3044AB-1D80-A034-BA37-477BEF564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DB53BB-C1BF-DF5E-746C-BA833CEB7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6ED85-428E-2AEB-ECF6-65702DDC6B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5F17E1-9F57-EA44-BEAD-91548D837C07}" type="datetimeFigureOut">
              <a:rPr lang="en-US" smtClean="0"/>
              <a:t>12/18/25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16E91-8878-38D6-0FA1-9C9A6ADDD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629C8-49A4-FC61-D5E4-803169610B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0A6E1F-C718-7949-98F3-E57E39647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592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C4DDB-6F47-E80D-CB16-C5A5AC91C4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ML driven high-pressure Li-Cu-H Ternary Hydrides discovery</a:t>
            </a:r>
          </a:p>
        </p:txBody>
      </p:sp>
    </p:spTree>
    <p:extLst>
      <p:ext uri="{BB962C8B-B14F-4D97-AF65-F5344CB8AC3E}">
        <p14:creationId xmlns:p14="http://schemas.microsoft.com/office/powerpoint/2010/main" val="2477463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5ACC7-4EF3-E497-C831-3B947173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89575-F311-075F-09D8-D73AA6EB0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study and results presented here represent an initial exploratory investigation.</a:t>
            </a:r>
          </a:p>
          <a:p>
            <a:endParaRPr lang="en-US" dirty="0"/>
          </a:p>
          <a:p>
            <a:r>
              <a:rPr lang="en-US" dirty="0"/>
              <a:t>While the predictions are grounded in well-established theoretical principles and robust machine-learning models, further detailed analysis—including literature review, additional calculations, and deeper physical interpretation—remains to be carried out.</a:t>
            </a:r>
          </a:p>
        </p:txBody>
      </p:sp>
    </p:spTree>
    <p:extLst>
      <p:ext uri="{BB962C8B-B14F-4D97-AF65-F5344CB8AC3E}">
        <p14:creationId xmlns:p14="http://schemas.microsoft.com/office/powerpoint/2010/main" val="1323143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2435C-7E1C-0CF0-D236-15240A2DD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Workflow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D51CFFF-E56F-00DF-D77E-7678C1AC36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1243240"/>
            <a:ext cx="10940143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Generated ~2,000 Li–Cu–H structures using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MatterGen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each with lattice constants and atomic coordinates (POSCAR format).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Used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MatterSim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+ MLIP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(trained on &gt;5M structures) to fully relax all candidates under pressures from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0 to 100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GPa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Collected stress, energy, enthalpy, and other properties from the relaxed structures.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DFT calculations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pure Li, Cu, and H reference phases to obtain their accurate energetic baselines at the same pressures.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Evaluated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formation enthalpy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every Li–Cu–H compound using the appropriate elemental and molecular reference states.</a:t>
            </a:r>
          </a:p>
        </p:txBody>
      </p:sp>
    </p:spTree>
    <p:extLst>
      <p:ext uri="{BB962C8B-B14F-4D97-AF65-F5344CB8AC3E}">
        <p14:creationId xmlns:p14="http://schemas.microsoft.com/office/powerpoint/2010/main" val="2972601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44C3B-6BCB-B0A0-12DC-6475EE8D4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BBD09-2940-E4B5-3BF4-A6359F247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b="1" u="sng" dirty="0"/>
          </a:p>
          <a:p>
            <a:endParaRPr lang="en-US" b="1" u="sng" dirty="0"/>
          </a:p>
          <a:p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C540858-9627-86F7-7F6B-18BE811777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25625"/>
            <a:ext cx="1051560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ML-predicted stable Li–Cu–H phases → re-optimized using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full DFT relaxation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Post-relaxation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SCF step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yields accurate energies &amp; enthalpies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Formation enthalpy recomputed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using identical reference scheme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DFT convex hull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built at each pressure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ML vs. DFT stability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compared for consistency and validation</a:t>
            </a:r>
          </a:p>
        </p:txBody>
      </p:sp>
    </p:spTree>
    <p:extLst>
      <p:ext uri="{BB962C8B-B14F-4D97-AF65-F5344CB8AC3E}">
        <p14:creationId xmlns:p14="http://schemas.microsoft.com/office/powerpoint/2010/main" val="533759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38A61-1A2B-F1FA-D452-7AC08BE33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334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Overall Workflow</a:t>
            </a:r>
          </a:p>
        </p:txBody>
      </p:sp>
      <p:pic>
        <p:nvPicPr>
          <p:cNvPr id="5" name="Picture 4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58446E4D-3296-0433-5FFA-9DD418306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657" y="936229"/>
            <a:ext cx="6850743" cy="588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747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4AD21F-95F1-3352-CF20-3D3592265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Results</a:t>
            </a:r>
          </a:p>
        </p:txBody>
      </p:sp>
      <p:pic>
        <p:nvPicPr>
          <p:cNvPr id="18" name="Picture 17" descr="A diagram of a chemical reaction&#10;&#10;AI-generated content may be incorrect.">
            <a:extLst>
              <a:ext uri="{FF2B5EF4-FFF2-40B4-BE49-F238E27FC236}">
                <a16:creationId xmlns:a16="http://schemas.microsoft.com/office/drawing/2014/main" id="{7BE2003C-48A7-8FE4-DB55-AE4FCC632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" y="1935841"/>
            <a:ext cx="6059170" cy="3978910"/>
          </a:xfrm>
          <a:prstGeom prst="rect">
            <a:avLst/>
          </a:prstGeom>
        </p:spPr>
      </p:pic>
      <p:pic>
        <p:nvPicPr>
          <p:cNvPr id="20" name="Picture 19" descr="A diagram of a triangle&#10;&#10;AI-generated content may be incorrect.">
            <a:extLst>
              <a:ext uri="{FF2B5EF4-FFF2-40B4-BE49-F238E27FC236}">
                <a16:creationId xmlns:a16="http://schemas.microsoft.com/office/drawing/2014/main" id="{D32A0724-E29B-867D-78CD-FCC49A31C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102" y="1935841"/>
            <a:ext cx="6100445" cy="397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23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triangle with numbers and a chart&#10;&#10;AI-generated content may be incorrect.">
            <a:extLst>
              <a:ext uri="{FF2B5EF4-FFF2-40B4-BE49-F238E27FC236}">
                <a16:creationId xmlns:a16="http://schemas.microsoft.com/office/drawing/2014/main" id="{825DE48A-FAB1-C311-524F-E135CA001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910" y="1587500"/>
            <a:ext cx="6149975" cy="3978910"/>
          </a:xfrm>
          <a:prstGeom prst="rect">
            <a:avLst/>
          </a:prstGeom>
        </p:spPr>
      </p:pic>
      <p:pic>
        <p:nvPicPr>
          <p:cNvPr id="10" name="Picture 9" descr="A diagram of a chemical reaction&#10;&#10;AI-generated content may be incorrect.">
            <a:extLst>
              <a:ext uri="{FF2B5EF4-FFF2-40B4-BE49-F238E27FC236}">
                <a16:creationId xmlns:a16="http://schemas.microsoft.com/office/drawing/2014/main" id="{F55D0E55-776F-BAA7-FB89-1F8EC34A7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54" y="1739900"/>
            <a:ext cx="6108700" cy="397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31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chemistry triangle&#10;&#10;AI-generated content may be incorrect.">
            <a:extLst>
              <a:ext uri="{FF2B5EF4-FFF2-40B4-BE49-F238E27FC236}">
                <a16:creationId xmlns:a16="http://schemas.microsoft.com/office/drawing/2014/main" id="{28CEF6CD-430A-E42A-3673-68FA5313B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320" y="1439545"/>
            <a:ext cx="6191250" cy="3978910"/>
          </a:xfrm>
          <a:prstGeom prst="rect">
            <a:avLst/>
          </a:prstGeom>
        </p:spPr>
      </p:pic>
      <p:pic>
        <p:nvPicPr>
          <p:cNvPr id="10" name="Picture 9" descr="A diagram of a chemical reaction&#10;&#10;AI-generated content may be incorrect.">
            <a:extLst>
              <a:ext uri="{FF2B5EF4-FFF2-40B4-BE49-F238E27FC236}">
                <a16:creationId xmlns:a16="http://schemas.microsoft.com/office/drawing/2014/main" id="{70704219-8637-67A4-ADE3-CFB7AAA92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028" y="1439545"/>
            <a:ext cx="6158230" cy="397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43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0C899-0124-5F0E-4617-9EEB01859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883A7-1019-153A-C341-C4C8D028E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ambient conditions, Only the binary compounds </a:t>
            </a:r>
            <a:r>
              <a:rPr lang="en-US" dirty="0" err="1"/>
              <a:t>LiCu</a:t>
            </a:r>
            <a:r>
              <a:rPr lang="en-US" dirty="0"/>
              <a:t> and </a:t>
            </a:r>
            <a:r>
              <a:rPr lang="en-US" dirty="0" err="1"/>
              <a:t>LiH</a:t>
            </a:r>
            <a:r>
              <a:rPr lang="en-US" dirty="0"/>
              <a:t> are stable. Li-Cu-H ternary compounds are not fully stable at this condition. </a:t>
            </a:r>
          </a:p>
          <a:p>
            <a:endParaRPr lang="en-US" dirty="0"/>
          </a:p>
          <a:p>
            <a:r>
              <a:rPr lang="en-US" dirty="0"/>
              <a:t>As the pressure increases (e.g. at/above 50 </a:t>
            </a:r>
            <a:r>
              <a:rPr lang="en-US" dirty="0" err="1"/>
              <a:t>GPa</a:t>
            </a:r>
            <a:r>
              <a:rPr lang="en-US" dirty="0"/>
              <a:t> here), the Li-Cu-H ternary compositions become energetically more favorable.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932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265</Words>
  <Application>Microsoft Macintosh PowerPoint</Application>
  <PresentationFormat>Widescreen</PresentationFormat>
  <Paragraphs>32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ML driven high-pressure Li-Cu-H Ternary Hydrides discovery</vt:lpstr>
      <vt:lpstr>NOTE</vt:lpstr>
      <vt:lpstr>Workflow</vt:lpstr>
      <vt:lpstr>Workflow</vt:lpstr>
      <vt:lpstr>Overall Workflow</vt:lpstr>
      <vt:lpstr>Results</vt:lpstr>
      <vt:lpstr>PowerPoint Presentation</vt:lpstr>
      <vt:lpstr>PowerPoint Presentation</vt:lpstr>
      <vt:lpstr>Key findings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Pandit, Abhiyan</dc:creator>
  <cp:lastModifiedBy>Pandit, Abhiyan</cp:lastModifiedBy>
  <cp:revision>8</cp:revision>
  <dcterms:created xsi:type="dcterms:W3CDTF">2025-12-18T18:27:41Z</dcterms:created>
  <dcterms:modified xsi:type="dcterms:W3CDTF">2025-12-19T01:32:11Z</dcterms:modified>
</cp:coreProperties>
</file>